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3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2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5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1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8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42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2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1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2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75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EE997D3B-4ECD-4397-A989-D5882BB32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A852E5D-96B2-47B5-AB0F-426F231FB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1"/>
            <a:ext cx="3703320" cy="5935131"/>
            <a:chOff x="438068" y="457201"/>
            <a:chExt cx="3703320" cy="593513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EA2C8A-CA20-494E-8DAA-985E842E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41102"/>
              <a:ext cx="3702134" cy="5751230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BAE429C-3A94-4C39-B88C-596F1E4C0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1"/>
              <a:ext cx="3703320" cy="9144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8D68E7E-45E9-44C3-9B6D-FEC8E1B46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101" y="1499444"/>
            <a:ext cx="3412067" cy="3417148"/>
          </a:xfrm>
        </p:spPr>
        <p:txBody>
          <a:bodyPr>
            <a:noAutofit/>
          </a:bodyPr>
          <a:lstStyle/>
          <a:p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Taiwan Power  Company continues to play a leading role . In addition to it’s nearly 100 year history in hydropower generation , Taiwan power company also has a complete </a:t>
            </a:r>
            <a:r>
              <a:rPr lang="en-US" altLang="zh-TW" sz="800" dirty="0" err="1">
                <a:solidFill>
                  <a:srgbClr val="FFFFFF"/>
                </a:solidFill>
                <a:latin typeface="Abadi" panose="020B0604020202020204" pitchFamily="34" charset="0"/>
              </a:rPr>
              <a:t>developmentplan</a:t>
            </a: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for power and solar photovoltaic in recent years and has invested in emerging areas such as geothermal and biomass energy research and development 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The status of renewable  energy development includes hydropower wind power and solar photovoltaic 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Since 2000 , it  has committed to the development of wind power photovoltaic system have been planned for the implementation of solar photovoltaic instruments . By the end of 2018 , a total of 23 </a:t>
            </a:r>
            <a:r>
              <a:rPr lang="en-US" altLang="zh-TW" sz="800" dirty="0" err="1">
                <a:solidFill>
                  <a:srgbClr val="FFFFFF"/>
                </a:solidFill>
                <a:latin typeface="Abadi" panose="020B0604020202020204" pitchFamily="34" charset="0"/>
              </a:rPr>
              <a:t>sgeneration</a:t>
            </a: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. By the end of 2018, it has completed wind power generation . It is its plan . There are 16 wind farms with 173 parts in total 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  It also facilitates the development of hydropower generation . It has a history  of nearly a century and has a capacity of 209million networks by the end of 2018. the domain name occupies a renewable energy source with a total  installed capacity of half.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  Since 2008 , a large number of solar </a:t>
            </a:r>
            <a:r>
              <a:rPr lang="en-US" altLang="zh-TW" sz="800" dirty="0" err="1">
                <a:solidFill>
                  <a:srgbClr val="FFFFFF"/>
                </a:solidFill>
                <a:latin typeface="Abadi" panose="020B0604020202020204" pitchFamily="34" charset="0"/>
              </a:rPr>
              <a:t>olar</a:t>
            </a: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power plants have been completed with a device capacity of more than 1.8 trillion 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    Taiwan  electric power corporation continues to research and develop green energy renewable resource  with the country increasing emphasis on environmental issues and the continued experience of batteries , it has incorporated civic awareness and local environmental awareness into policy considerations  , and worked with everyone to co-create . Simultaneously addressed various global issues such as the global warming trend must be controlled 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Because our influence is not carried out , Taiwan will have an even greater future with the entire </a:t>
            </a:r>
            <a:r>
              <a:rPr lang="en-US" altLang="zh-TW" sz="800" dirty="0" err="1">
                <a:solidFill>
                  <a:srgbClr val="FFFFFF"/>
                </a:solidFill>
                <a:latin typeface="Abadi" panose="020B0604020202020204" pitchFamily="34" charset="0"/>
              </a:rPr>
              <a:t>plante</a:t>
            </a:r>
            <a: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  <a:t> .</a:t>
            </a: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br>
              <a:rPr lang="en-US" altLang="zh-TW" sz="800" dirty="0">
                <a:solidFill>
                  <a:srgbClr val="FFFFFF"/>
                </a:solidFill>
                <a:latin typeface="Abadi" panose="020B0604020202020204" pitchFamily="34" charset="0"/>
              </a:rPr>
            </a:br>
            <a:endParaRPr lang="zh-TW" altLang="en-US" sz="800" dirty="0">
              <a:solidFill>
                <a:srgbClr val="FFFFFF"/>
              </a:solidFill>
              <a:latin typeface="Abadi" panose="020B0604020202020204" pitchFamily="34" charset="0"/>
            </a:endParaRPr>
          </a:p>
        </p:txBody>
      </p:sp>
      <p:pic>
        <p:nvPicPr>
          <p:cNvPr id="35" name="Picture 3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4D636F-38C1-4AA0-ACFD-41D282BB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52" y="5010"/>
            <a:ext cx="3969026" cy="1075758"/>
          </a:xfrm>
          <a:prstGeom prst="rect">
            <a:avLst/>
          </a:prstGeom>
        </p:spPr>
      </p:pic>
      <p:pic>
        <p:nvPicPr>
          <p:cNvPr id="31" name="Picture 30" descr="A close up of a map&#10;&#10;Description automatically generated">
            <a:extLst>
              <a:ext uri="{FF2B5EF4-FFF2-40B4-BE49-F238E27FC236}">
                <a16:creationId xmlns:a16="http://schemas.microsoft.com/office/drawing/2014/main" id="{A0F67A45-7662-40E6-A27F-578367AF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751" y="1284569"/>
            <a:ext cx="3969027" cy="45231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B78F9FA-4D23-4341-A565-F8E48D8A6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6858000"/>
            <a:ext cx="9144000" cy="74168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025" name="DefaultOcx">
            <a:extLst>
              <a:ext uri="{FF2B5EF4-FFF2-40B4-BE49-F238E27FC236}">
                <a16:creationId xmlns:a16="http://schemas.microsoft.com/office/drawing/2014/main" id="{973CD367-AFB4-4431-B648-58C9141F831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D3D3D"/>
                  </a:outerShdw>
                </a:effectLst>
              </a14:hiddenEffects>
            </a:ext>
          </a:extLst>
        </p:spPr>
      </p:pic>
      <p:pic>
        <p:nvPicPr>
          <p:cNvPr id="1026" name="HTMLHidden1">
            <a:extLst>
              <a:ext uri="{FF2B5EF4-FFF2-40B4-BE49-F238E27FC236}">
                <a16:creationId xmlns:a16="http://schemas.microsoft.com/office/drawing/2014/main" id="{2A0B60F3-2B34-47E1-AA05-ACDCDED9BE52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D3D3D"/>
                  </a:outerShdw>
                </a:effectLst>
              </a14:hiddenEffects>
            </a:ext>
          </a:extLst>
        </p:spPr>
      </p:pic>
      <p:pic>
        <p:nvPicPr>
          <p:cNvPr id="1027" name="HTMLHidden2">
            <a:extLst>
              <a:ext uri="{FF2B5EF4-FFF2-40B4-BE49-F238E27FC236}">
                <a16:creationId xmlns:a16="http://schemas.microsoft.com/office/drawing/2014/main" id="{C1B79142-293D-4CC3-9274-B250A0F173D6}"/>
              </a:ext>
            </a:extLst>
          </p:cNvPr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D3D3D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55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6488705-FACC-4B3A-930C-DFCD0623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92A693-C11D-4258-BD5A-51F263108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1A7C75-82D3-40B8-BB33-CF1FC3BBE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A4B7B9-9BC1-49B5-A20E-154D21F97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-460"/>
            <a:ext cx="12192139" cy="68584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body of water&#10;&#10;Description automatically generated">
            <a:extLst>
              <a:ext uri="{FF2B5EF4-FFF2-40B4-BE49-F238E27FC236}">
                <a16:creationId xmlns:a16="http://schemas.microsoft.com/office/drawing/2014/main" id="{04C0A685-42F4-4596-B478-F9A20ED0D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"/>
          <a:stretch/>
        </p:blipFill>
        <p:spPr>
          <a:xfrm>
            <a:off x="20" y="16"/>
            <a:ext cx="4578252" cy="260895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E2B1B2C-7545-4127-81AC-9389DF422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12DB16-DA4D-437D-8972-50C4CE620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125384"/>
            <a:ext cx="3412067" cy="8917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2400" b="0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Green energy facility of Taiwan </a:t>
            </a:r>
          </a:p>
        </p:txBody>
      </p:sp>
      <p:pic>
        <p:nvPicPr>
          <p:cNvPr id="15" name="Picture 14" descr="The tower of the city&#10;&#10;Description automatically generated">
            <a:extLst>
              <a:ext uri="{FF2B5EF4-FFF2-40B4-BE49-F238E27FC236}">
                <a16:creationId xmlns:a16="http://schemas.microsoft.com/office/drawing/2014/main" id="{9CA68D20-AD51-40E7-B886-AE38C467BA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r="13834" b="-4"/>
          <a:stretch/>
        </p:blipFill>
        <p:spPr>
          <a:xfrm>
            <a:off x="4576634" y="10"/>
            <a:ext cx="3778801" cy="2557748"/>
          </a:xfrm>
          <a:prstGeom prst="rect">
            <a:avLst/>
          </a:prstGeom>
        </p:spPr>
      </p:pic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13B80E8D-100F-4BC5-BE7B-2A293F6AA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4060209"/>
            <a:ext cx="3415074" cy="219327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14E5D7B4-26DA-4E3B-96A4-EA4D2A91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8307" b="3"/>
          <a:stretch/>
        </p:blipFill>
        <p:spPr>
          <a:xfrm>
            <a:off x="4583351" y="2635624"/>
            <a:ext cx="3771637" cy="422237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7D310F0-DF56-4836-B600-DA0D2DCE1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6" y="-460"/>
            <a:ext cx="100584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view of a large body of water&#10;&#10;Description automatically generated">
            <a:extLst>
              <a:ext uri="{FF2B5EF4-FFF2-40B4-BE49-F238E27FC236}">
                <a16:creationId xmlns:a16="http://schemas.microsoft.com/office/drawing/2014/main" id="{6841B70A-C5DE-42EF-AA99-F4817F6368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r="26437"/>
          <a:stretch/>
        </p:blipFill>
        <p:spPr>
          <a:xfrm>
            <a:off x="8450129" y="-466"/>
            <a:ext cx="3741872" cy="6858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D3F83B-131C-44EB-B983-57BBE5607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7531" y="0"/>
            <a:ext cx="100584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AF8FD60-7BF6-4532-BEDC-9201E154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8412480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712419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310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Abadi</vt:lpstr>
      <vt:lpstr>Avenir Next LT Pro</vt:lpstr>
      <vt:lpstr>Wingdings 2</vt:lpstr>
      <vt:lpstr>DividendVTI</vt:lpstr>
      <vt:lpstr>   Taiwan Power  Company continues to play a leading role . In addition to it’s nearly 100 year history in hydropower generation , Taiwan power company also has a complete developmentplan for power and solar photovoltaic in recent years and has invested in emerging areas such as geothermal and biomass energy research and development . The status of renewable  energy development includes hydropower wind power and solar photovoltaic . Since 2000 , it  has committed to the development of wind power photovoltaic system have been planned for the implementation of solar photovoltaic instruments . By the end of 2018 , a total of 23 sgeneration . By the end of 2018, it has completed wind power generation . It is its plan . There are 16 wind farms with 173 parts in total .    It also facilitates the development of hydropower generation . It has a history  of nearly a century and has a capacity of 209million networks by the end of 2018. the domain name occupies a renewable energy source with a total  installed capacity of half.    Since 2008 , a large number of solar olar power plants have been completed with a device capacity of more than 1.8 trillion .      Taiwan  electric power corporation continues to research and develop green energy renewable resource  with the country increasing emphasis on environmental issues and the continued experience of batteries , it has incorporated civic awareness and local environmental awareness into policy considerations  , and worked with everyone to co-create . Simultaneously addressed various global issues such as the global warming trend must be controlled .  Because our influence is not carried out , Taiwan will have an even greater future with the entire plante .     </vt:lpstr>
      <vt:lpstr>Green energy facility of Taiwan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 Power  Company continues to play a leading role . In addition to it’s nearly 100 year history in hydropower generation , Taiwan power company also has a complete developmentplan for power and solar photovoltaic in recent years and has invested in emerging areas such as geothermal and biomass energy research and development . The status of renewable  energy development includes hydropower wind power and solar photovoltaic . Since 2000 , it  has committed to the development of wind power photovoltaic system have been planned for the implementation of solar photovoltaic instruments . By the end of 2018 , a total of 23 sgeneration . By the end of 2018, it has completed wind power generation . It is its plan . There are 16 wind farms with 173 parts in total .    It also facilitates the development of hydropower generation . It has a history  of nearly a century and has a capacity of 209million networks by the end of 2018. the domain name occupies a renewable energy source with a total  installed capacity of half.    Since 2008 , a large number of solar olar power plants have been completed with a device capacity of more than 1.8 trillion .      Taiwan  electric power corporation continues to research and develop green energy renewable resource  with the country increasing emphasis on environmental issues and the continued experience of batteries , it has incorporated civic awareness and local environmental awareness into policy considerations  , and worked with everyone to co-create . Simultaneously addressed various global issues such as the global warming trend must be controlled .  Because our influence is not carried out , Taiwan will have an even greater future with the entire plante .</dc:title>
  <dc:creator>Kate Youngquist</dc:creator>
  <cp:lastModifiedBy>Kate Youngquist</cp:lastModifiedBy>
  <cp:revision>3</cp:revision>
  <dcterms:created xsi:type="dcterms:W3CDTF">2020-02-28T15:44:26Z</dcterms:created>
  <dcterms:modified xsi:type="dcterms:W3CDTF">2020-02-29T05:04:11Z</dcterms:modified>
</cp:coreProperties>
</file>