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610E06-6BB4-426B-BD93-609AB197415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DD341F7-D2FB-4043-8C45-8ED9407FEB0B}">
      <dgm:prSet phldrT="[Texto]" custT="1"/>
      <dgm:spPr/>
      <dgm:t>
        <a:bodyPr/>
        <a:lstStyle/>
        <a:p>
          <a:r>
            <a:rPr lang="pt-BR" sz="2000" dirty="0" err="1" smtClean="0"/>
            <a:t>inform</a:t>
          </a:r>
          <a:endParaRPr lang="pt-BR" sz="2000" dirty="0"/>
        </a:p>
      </dgm:t>
    </dgm:pt>
    <dgm:pt modelId="{F8C8F1BB-BD72-433F-9969-A50EB7DAFFEB}" type="parTrans" cxnId="{34D76223-8FF2-4776-AFEA-035E4266099A}">
      <dgm:prSet/>
      <dgm:spPr/>
      <dgm:t>
        <a:bodyPr/>
        <a:lstStyle/>
        <a:p>
          <a:endParaRPr lang="pt-BR"/>
        </a:p>
      </dgm:t>
    </dgm:pt>
    <dgm:pt modelId="{157825CC-E657-4306-86CB-E8E8E8B4353C}" type="sibTrans" cxnId="{34D76223-8FF2-4776-AFEA-035E4266099A}">
      <dgm:prSet/>
      <dgm:spPr/>
      <dgm:t>
        <a:bodyPr/>
        <a:lstStyle/>
        <a:p>
          <a:endParaRPr lang="pt-BR"/>
        </a:p>
      </dgm:t>
    </dgm:pt>
    <dgm:pt modelId="{3C3F4707-FFB7-48F9-A6D4-098457C6C0EB}">
      <dgm:prSet phldrT="[Texto]"/>
      <dgm:spPr/>
      <dgm:t>
        <a:bodyPr/>
        <a:lstStyle/>
        <a:p>
          <a:r>
            <a:rPr lang="pt-BR" dirty="0" err="1" smtClean="0"/>
            <a:t>Citizen</a:t>
          </a:r>
          <a:r>
            <a:rPr lang="pt-BR" dirty="0" smtClean="0"/>
            <a:t> uses APP </a:t>
          </a:r>
          <a:r>
            <a:rPr lang="pt-BR" dirty="0" err="1" smtClean="0"/>
            <a:t>to</a:t>
          </a:r>
          <a:r>
            <a:rPr lang="pt-BR" dirty="0" smtClean="0"/>
            <a:t> </a:t>
          </a:r>
          <a:r>
            <a:rPr lang="pt-BR" dirty="0" err="1" smtClean="0"/>
            <a:t>take</a:t>
          </a:r>
          <a:r>
            <a:rPr lang="pt-BR" dirty="0" smtClean="0"/>
            <a:t> a </a:t>
          </a:r>
          <a:r>
            <a:rPr lang="pt-BR" dirty="0" err="1" smtClean="0"/>
            <a:t>picture</a:t>
          </a:r>
          <a:r>
            <a:rPr lang="pt-BR" dirty="0" smtClean="0"/>
            <a:t>; </a:t>
          </a:r>
          <a:r>
            <a:rPr lang="pt-BR" dirty="0" err="1" smtClean="0"/>
            <a:t>or</a:t>
          </a:r>
          <a:endParaRPr lang="pt-BR" dirty="0"/>
        </a:p>
      </dgm:t>
    </dgm:pt>
    <dgm:pt modelId="{90031ABF-A641-4ECF-9B9C-EE847D395062}" type="parTrans" cxnId="{D981555B-55CB-4355-842B-C26963268E79}">
      <dgm:prSet/>
      <dgm:spPr/>
      <dgm:t>
        <a:bodyPr/>
        <a:lstStyle/>
        <a:p>
          <a:endParaRPr lang="pt-BR"/>
        </a:p>
      </dgm:t>
    </dgm:pt>
    <dgm:pt modelId="{2D7B544F-8316-4046-941A-90FB54D9F237}" type="sibTrans" cxnId="{D981555B-55CB-4355-842B-C26963268E79}">
      <dgm:prSet/>
      <dgm:spPr/>
      <dgm:t>
        <a:bodyPr/>
        <a:lstStyle/>
        <a:p>
          <a:endParaRPr lang="pt-BR"/>
        </a:p>
      </dgm:t>
    </dgm:pt>
    <dgm:pt modelId="{7DF8A6A8-9CEB-4F11-AA06-BBFAC293B1BD}">
      <dgm:prSet phldrT="[Texto]"/>
      <dgm:spPr/>
      <dgm:t>
        <a:bodyPr/>
        <a:lstStyle/>
        <a:p>
          <a:r>
            <a:rPr lang="pt-BR" dirty="0" err="1" smtClean="0"/>
            <a:t>Citizen</a:t>
          </a:r>
          <a:r>
            <a:rPr lang="pt-BR" dirty="0" smtClean="0"/>
            <a:t> uses APP </a:t>
          </a:r>
          <a:r>
            <a:rPr lang="pt-BR" dirty="0" err="1" smtClean="0"/>
            <a:t>to</a:t>
          </a:r>
          <a:r>
            <a:rPr lang="pt-BR" dirty="0" smtClean="0"/>
            <a:t> </a:t>
          </a:r>
          <a:r>
            <a:rPr lang="pt-BR" dirty="0" err="1" smtClean="0"/>
            <a:t>register</a:t>
          </a:r>
          <a:r>
            <a:rPr lang="pt-BR" dirty="0" smtClean="0"/>
            <a:t> a </a:t>
          </a:r>
          <a:r>
            <a:rPr lang="pt-BR" dirty="0" err="1" smtClean="0"/>
            <a:t>problem</a:t>
          </a:r>
          <a:endParaRPr lang="pt-BR" dirty="0"/>
        </a:p>
      </dgm:t>
    </dgm:pt>
    <dgm:pt modelId="{BDF6FBEE-659B-414D-93B5-5350B8DA0E40}" type="parTrans" cxnId="{279FDF19-7965-4C4F-8B49-7CF2A75EDF2A}">
      <dgm:prSet/>
      <dgm:spPr/>
      <dgm:t>
        <a:bodyPr/>
        <a:lstStyle/>
        <a:p>
          <a:endParaRPr lang="pt-BR"/>
        </a:p>
      </dgm:t>
    </dgm:pt>
    <dgm:pt modelId="{F1964386-C603-426F-9C24-32FC0F50BF40}" type="sibTrans" cxnId="{279FDF19-7965-4C4F-8B49-7CF2A75EDF2A}">
      <dgm:prSet/>
      <dgm:spPr/>
      <dgm:t>
        <a:bodyPr/>
        <a:lstStyle/>
        <a:p>
          <a:endParaRPr lang="pt-BR"/>
        </a:p>
      </dgm:t>
    </dgm:pt>
    <dgm:pt modelId="{F28C4FCB-2AF1-4628-957E-B5186D5B4F1E}">
      <dgm:prSet phldrT="[Texto]"/>
      <dgm:spPr/>
      <dgm:t>
        <a:bodyPr/>
        <a:lstStyle/>
        <a:p>
          <a:r>
            <a:rPr lang="pt-BR" dirty="0" err="1" smtClean="0"/>
            <a:t>Register</a:t>
          </a:r>
          <a:r>
            <a:rPr lang="pt-BR" dirty="0" smtClean="0"/>
            <a:t>/</a:t>
          </a:r>
          <a:r>
            <a:rPr lang="pt-BR" dirty="0" err="1" smtClean="0"/>
            <a:t>act</a:t>
          </a:r>
          <a:endParaRPr lang="pt-BR" dirty="0"/>
        </a:p>
      </dgm:t>
    </dgm:pt>
    <dgm:pt modelId="{BF6817E8-B6AF-4B4D-94E1-F314CA8443CD}" type="parTrans" cxnId="{1C82A062-DAD2-4ABF-8B1A-9D4D7C4D0F60}">
      <dgm:prSet/>
      <dgm:spPr/>
      <dgm:t>
        <a:bodyPr/>
        <a:lstStyle/>
        <a:p>
          <a:endParaRPr lang="pt-BR"/>
        </a:p>
      </dgm:t>
    </dgm:pt>
    <dgm:pt modelId="{902960D5-5EE6-4B60-9DEF-3CBE61643483}" type="sibTrans" cxnId="{1C82A062-DAD2-4ABF-8B1A-9D4D7C4D0F60}">
      <dgm:prSet/>
      <dgm:spPr/>
      <dgm:t>
        <a:bodyPr/>
        <a:lstStyle/>
        <a:p>
          <a:endParaRPr lang="pt-BR"/>
        </a:p>
      </dgm:t>
    </dgm:pt>
    <dgm:pt modelId="{20DFFB51-A9D8-406E-93B4-3A15C381A901}">
      <dgm:prSet phldrT="[Texto]"/>
      <dgm:spPr/>
      <dgm:t>
        <a:bodyPr/>
        <a:lstStyle/>
        <a:p>
          <a:r>
            <a:rPr lang="pt-BR" dirty="0" smtClean="0"/>
            <a:t>City Hall portal </a:t>
          </a:r>
          <a:r>
            <a:rPr lang="pt-BR" dirty="0" err="1" smtClean="0"/>
            <a:t>returns</a:t>
          </a:r>
          <a:r>
            <a:rPr lang="pt-BR" dirty="0" smtClean="0"/>
            <a:t> a </a:t>
          </a:r>
          <a:r>
            <a:rPr lang="pt-BR" dirty="0" err="1" smtClean="0"/>
            <a:t>protocol</a:t>
          </a:r>
          <a:r>
            <a:rPr lang="pt-BR" dirty="0" smtClean="0"/>
            <a:t> </a:t>
          </a:r>
          <a:r>
            <a:rPr lang="pt-BR" dirty="0" err="1" smtClean="0"/>
            <a:t>number</a:t>
          </a:r>
          <a:endParaRPr lang="pt-BR" dirty="0"/>
        </a:p>
      </dgm:t>
    </dgm:pt>
    <dgm:pt modelId="{210153E8-EF6D-497D-835E-BAA4BACFC0BB}" type="parTrans" cxnId="{9D2F9420-E431-40D8-89AA-8372DE799735}">
      <dgm:prSet/>
      <dgm:spPr/>
      <dgm:t>
        <a:bodyPr/>
        <a:lstStyle/>
        <a:p>
          <a:endParaRPr lang="pt-BR"/>
        </a:p>
      </dgm:t>
    </dgm:pt>
    <dgm:pt modelId="{6ACE6A7E-BA91-4F0A-AA3D-D9F423558A45}" type="sibTrans" cxnId="{9D2F9420-E431-40D8-89AA-8372DE799735}">
      <dgm:prSet/>
      <dgm:spPr/>
      <dgm:t>
        <a:bodyPr/>
        <a:lstStyle/>
        <a:p>
          <a:endParaRPr lang="pt-BR"/>
        </a:p>
      </dgm:t>
    </dgm:pt>
    <dgm:pt modelId="{2DE36AF5-BC78-44A8-88B4-32316F4383EC}">
      <dgm:prSet phldrT="[Texto]"/>
      <dgm:spPr/>
      <dgm:t>
        <a:bodyPr/>
        <a:lstStyle/>
        <a:p>
          <a:r>
            <a:rPr lang="en-US" dirty="0" smtClean="0"/>
            <a:t>All records are shown in the portal</a:t>
          </a:r>
          <a:endParaRPr lang="pt-BR" dirty="0"/>
        </a:p>
      </dgm:t>
    </dgm:pt>
    <dgm:pt modelId="{0016316C-96AB-4742-AC74-8B78ED48976D}" type="parTrans" cxnId="{F2A653EE-44EE-4472-94B2-5963380C3863}">
      <dgm:prSet/>
      <dgm:spPr/>
      <dgm:t>
        <a:bodyPr/>
        <a:lstStyle/>
        <a:p>
          <a:endParaRPr lang="pt-BR"/>
        </a:p>
      </dgm:t>
    </dgm:pt>
    <dgm:pt modelId="{EAA1E823-CA01-4C8E-842F-926B10E56D70}" type="sibTrans" cxnId="{F2A653EE-44EE-4472-94B2-5963380C3863}">
      <dgm:prSet/>
      <dgm:spPr/>
      <dgm:t>
        <a:bodyPr/>
        <a:lstStyle/>
        <a:p>
          <a:endParaRPr lang="pt-BR"/>
        </a:p>
      </dgm:t>
    </dgm:pt>
    <dgm:pt modelId="{C07A2765-AB65-491E-8711-C7B33EC6B5DD}">
      <dgm:prSet phldrT="[Texto]"/>
      <dgm:spPr/>
      <dgm:t>
        <a:bodyPr/>
        <a:lstStyle/>
        <a:p>
          <a:r>
            <a:rPr lang="pt-BR" dirty="0" err="1" smtClean="0"/>
            <a:t>control</a:t>
          </a:r>
          <a:endParaRPr lang="pt-BR" dirty="0"/>
        </a:p>
      </dgm:t>
    </dgm:pt>
    <dgm:pt modelId="{DAFEDFF1-A8AE-44EB-A292-E61A6E660BE0}" type="parTrans" cxnId="{C02850DF-FF81-4622-9755-ED28B61959B5}">
      <dgm:prSet/>
      <dgm:spPr/>
      <dgm:t>
        <a:bodyPr/>
        <a:lstStyle/>
        <a:p>
          <a:endParaRPr lang="pt-BR"/>
        </a:p>
      </dgm:t>
    </dgm:pt>
    <dgm:pt modelId="{564C234F-58D7-4EA4-8C45-4DAB93CFC808}" type="sibTrans" cxnId="{C02850DF-FF81-4622-9755-ED28B61959B5}">
      <dgm:prSet/>
      <dgm:spPr/>
      <dgm:t>
        <a:bodyPr/>
        <a:lstStyle/>
        <a:p>
          <a:endParaRPr lang="pt-BR"/>
        </a:p>
      </dgm:t>
    </dgm:pt>
    <dgm:pt modelId="{1327F868-334D-4907-840E-8A93AADC36FA}">
      <dgm:prSet phldrT="[Texto]"/>
      <dgm:spPr/>
      <dgm:t>
        <a:bodyPr/>
        <a:lstStyle/>
        <a:p>
          <a:r>
            <a:rPr lang="en-US" dirty="0" smtClean="0"/>
            <a:t>Citizen receives confirmation of the solution to the problem</a:t>
          </a:r>
          <a:r>
            <a:rPr lang="pt-BR" dirty="0" smtClean="0"/>
            <a:t> </a:t>
          </a:r>
          <a:endParaRPr lang="pt-BR" dirty="0"/>
        </a:p>
      </dgm:t>
    </dgm:pt>
    <dgm:pt modelId="{9CEE0855-D28D-4430-AF8D-A5DE943B73D7}" type="parTrans" cxnId="{46B82CB2-4265-4FD2-999A-21B806BB17E7}">
      <dgm:prSet/>
      <dgm:spPr/>
      <dgm:t>
        <a:bodyPr/>
        <a:lstStyle/>
        <a:p>
          <a:endParaRPr lang="pt-BR"/>
        </a:p>
      </dgm:t>
    </dgm:pt>
    <dgm:pt modelId="{450A5A6D-32F6-4AD3-A830-61F5E395B7F3}" type="sibTrans" cxnId="{46B82CB2-4265-4FD2-999A-21B806BB17E7}">
      <dgm:prSet/>
      <dgm:spPr/>
      <dgm:t>
        <a:bodyPr/>
        <a:lstStyle/>
        <a:p>
          <a:endParaRPr lang="pt-BR"/>
        </a:p>
      </dgm:t>
    </dgm:pt>
    <dgm:pt modelId="{F12647CA-FE7C-4880-A9AD-E2D40130CB66}">
      <dgm:prSet phldrT="[Texto]"/>
      <dgm:spPr/>
      <dgm:t>
        <a:bodyPr/>
        <a:lstStyle/>
        <a:p>
          <a:r>
            <a:rPr lang="en-US" dirty="0" smtClean="0"/>
            <a:t>The entire community can view the portal data</a:t>
          </a:r>
          <a:r>
            <a:rPr lang="pt-BR" dirty="0" smtClean="0"/>
            <a:t> </a:t>
          </a:r>
          <a:endParaRPr lang="pt-BR" dirty="0"/>
        </a:p>
      </dgm:t>
    </dgm:pt>
    <dgm:pt modelId="{275AE0B9-5EF4-496C-9F80-6EF32C1BB161}" type="parTrans" cxnId="{54B3D7B5-CAFB-477B-BBEF-56D5A32C2306}">
      <dgm:prSet/>
      <dgm:spPr/>
      <dgm:t>
        <a:bodyPr/>
        <a:lstStyle/>
        <a:p>
          <a:endParaRPr lang="pt-BR"/>
        </a:p>
      </dgm:t>
    </dgm:pt>
    <dgm:pt modelId="{F496236F-EE8E-4AA0-BDA6-473C2F935292}" type="sibTrans" cxnId="{54B3D7B5-CAFB-477B-BBEF-56D5A32C2306}">
      <dgm:prSet/>
      <dgm:spPr/>
      <dgm:t>
        <a:bodyPr/>
        <a:lstStyle/>
        <a:p>
          <a:endParaRPr lang="pt-BR"/>
        </a:p>
      </dgm:t>
    </dgm:pt>
    <dgm:pt modelId="{09D15A01-F37C-44F1-AB81-79FCDA7F6F13}" type="pres">
      <dgm:prSet presAssocID="{4E610E06-6BB4-426B-BD93-609AB197415C}" presName="linearFlow" presStyleCnt="0">
        <dgm:presLayoutVars>
          <dgm:dir/>
          <dgm:animLvl val="lvl"/>
          <dgm:resizeHandles val="exact"/>
        </dgm:presLayoutVars>
      </dgm:prSet>
      <dgm:spPr/>
    </dgm:pt>
    <dgm:pt modelId="{56181BA0-79C1-4BEE-9D0A-DEA45F030758}" type="pres">
      <dgm:prSet presAssocID="{ADD341F7-D2FB-4043-8C45-8ED9407FEB0B}" presName="composite" presStyleCnt="0"/>
      <dgm:spPr/>
    </dgm:pt>
    <dgm:pt modelId="{C8BED4DF-FB03-48F2-B7CD-D467BB9DB5E8}" type="pres">
      <dgm:prSet presAssocID="{ADD341F7-D2FB-4043-8C45-8ED9407FEB0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045BA5C-B34A-4B0F-A683-BCC17AE0A670}" type="pres">
      <dgm:prSet presAssocID="{ADD341F7-D2FB-4043-8C45-8ED9407FEB0B}" presName="descendantText" presStyleLbl="alignAcc1" presStyleIdx="0" presStyleCnt="3" custLinFactNeighborY="31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492D9C-821D-4E30-84D3-5C7B8B1C028E}" type="pres">
      <dgm:prSet presAssocID="{157825CC-E657-4306-86CB-E8E8E8B4353C}" presName="sp" presStyleCnt="0"/>
      <dgm:spPr/>
    </dgm:pt>
    <dgm:pt modelId="{C458D4A6-A4F7-45C5-9E28-19840399D8D3}" type="pres">
      <dgm:prSet presAssocID="{F28C4FCB-2AF1-4628-957E-B5186D5B4F1E}" presName="composite" presStyleCnt="0"/>
      <dgm:spPr/>
    </dgm:pt>
    <dgm:pt modelId="{11069D7C-6A5F-4FC2-A682-4AD051523133}" type="pres">
      <dgm:prSet presAssocID="{F28C4FCB-2AF1-4628-957E-B5186D5B4F1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DBFBA5-551C-4A4D-9093-E1ABF977F825}" type="pres">
      <dgm:prSet presAssocID="{F28C4FCB-2AF1-4628-957E-B5186D5B4F1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E66A66-5238-41DD-8DDF-7332A146F491}" type="pres">
      <dgm:prSet presAssocID="{902960D5-5EE6-4B60-9DEF-3CBE61643483}" presName="sp" presStyleCnt="0"/>
      <dgm:spPr/>
    </dgm:pt>
    <dgm:pt modelId="{EA4969F4-5A14-4768-89C9-2920F4415B44}" type="pres">
      <dgm:prSet presAssocID="{C07A2765-AB65-491E-8711-C7B33EC6B5DD}" presName="composite" presStyleCnt="0"/>
      <dgm:spPr/>
    </dgm:pt>
    <dgm:pt modelId="{0A286F69-DD35-4F1D-8524-70EDAD50E89C}" type="pres">
      <dgm:prSet presAssocID="{C07A2765-AB65-491E-8711-C7B33EC6B5D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5CCEE68-4579-45AC-9796-987A71E9C284}" type="pres">
      <dgm:prSet presAssocID="{C07A2765-AB65-491E-8711-C7B33EC6B5D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D2F9420-E431-40D8-89AA-8372DE799735}" srcId="{F28C4FCB-2AF1-4628-957E-B5186D5B4F1E}" destId="{20DFFB51-A9D8-406E-93B4-3A15C381A901}" srcOrd="0" destOrd="0" parTransId="{210153E8-EF6D-497D-835E-BAA4BACFC0BB}" sibTransId="{6ACE6A7E-BA91-4F0A-AA3D-D9F423558A45}"/>
    <dgm:cxn modelId="{F2A653EE-44EE-4472-94B2-5963380C3863}" srcId="{F28C4FCB-2AF1-4628-957E-B5186D5B4F1E}" destId="{2DE36AF5-BC78-44A8-88B4-32316F4383EC}" srcOrd="1" destOrd="0" parTransId="{0016316C-96AB-4742-AC74-8B78ED48976D}" sibTransId="{EAA1E823-CA01-4C8E-842F-926B10E56D70}"/>
    <dgm:cxn modelId="{67E2B299-3632-4037-9A67-BA30C540AED1}" type="presOf" srcId="{ADD341F7-D2FB-4043-8C45-8ED9407FEB0B}" destId="{C8BED4DF-FB03-48F2-B7CD-D467BB9DB5E8}" srcOrd="0" destOrd="0" presId="urn:microsoft.com/office/officeart/2005/8/layout/chevron2"/>
    <dgm:cxn modelId="{1FE54D89-C368-4856-86C4-7B1949D52666}" type="presOf" srcId="{1327F868-334D-4907-840E-8A93AADC36FA}" destId="{95CCEE68-4579-45AC-9796-987A71E9C284}" srcOrd="0" destOrd="0" presId="urn:microsoft.com/office/officeart/2005/8/layout/chevron2"/>
    <dgm:cxn modelId="{46B82CB2-4265-4FD2-999A-21B806BB17E7}" srcId="{C07A2765-AB65-491E-8711-C7B33EC6B5DD}" destId="{1327F868-334D-4907-840E-8A93AADC36FA}" srcOrd="0" destOrd="0" parTransId="{9CEE0855-D28D-4430-AF8D-A5DE943B73D7}" sibTransId="{450A5A6D-32F6-4AD3-A830-61F5E395B7F3}"/>
    <dgm:cxn modelId="{5E17D0B6-A0A0-4EA4-9FEE-6B4F8DB4A814}" type="presOf" srcId="{7DF8A6A8-9CEB-4F11-AA06-BBFAC293B1BD}" destId="{2045BA5C-B34A-4B0F-A683-BCC17AE0A670}" srcOrd="0" destOrd="1" presId="urn:microsoft.com/office/officeart/2005/8/layout/chevron2"/>
    <dgm:cxn modelId="{83985944-17C2-43A1-80C7-8F186E5912B7}" type="presOf" srcId="{4E610E06-6BB4-426B-BD93-609AB197415C}" destId="{09D15A01-F37C-44F1-AB81-79FCDA7F6F13}" srcOrd="0" destOrd="0" presId="urn:microsoft.com/office/officeart/2005/8/layout/chevron2"/>
    <dgm:cxn modelId="{54B3D7B5-CAFB-477B-BBEF-56D5A32C2306}" srcId="{C07A2765-AB65-491E-8711-C7B33EC6B5DD}" destId="{F12647CA-FE7C-4880-A9AD-E2D40130CB66}" srcOrd="1" destOrd="0" parTransId="{275AE0B9-5EF4-496C-9F80-6EF32C1BB161}" sibTransId="{F496236F-EE8E-4AA0-BDA6-473C2F935292}"/>
    <dgm:cxn modelId="{0819176D-ACA3-4A78-A62F-CFFE408E657C}" type="presOf" srcId="{F12647CA-FE7C-4880-A9AD-E2D40130CB66}" destId="{95CCEE68-4579-45AC-9796-987A71E9C284}" srcOrd="0" destOrd="1" presId="urn:microsoft.com/office/officeart/2005/8/layout/chevron2"/>
    <dgm:cxn modelId="{42266904-42AF-4FE9-AB8D-25B1977D6A8D}" type="presOf" srcId="{3C3F4707-FFB7-48F9-A6D4-098457C6C0EB}" destId="{2045BA5C-B34A-4B0F-A683-BCC17AE0A670}" srcOrd="0" destOrd="0" presId="urn:microsoft.com/office/officeart/2005/8/layout/chevron2"/>
    <dgm:cxn modelId="{C02850DF-FF81-4622-9755-ED28B61959B5}" srcId="{4E610E06-6BB4-426B-BD93-609AB197415C}" destId="{C07A2765-AB65-491E-8711-C7B33EC6B5DD}" srcOrd="2" destOrd="0" parTransId="{DAFEDFF1-A8AE-44EB-A292-E61A6E660BE0}" sibTransId="{564C234F-58D7-4EA4-8C45-4DAB93CFC808}"/>
    <dgm:cxn modelId="{34D76223-8FF2-4776-AFEA-035E4266099A}" srcId="{4E610E06-6BB4-426B-BD93-609AB197415C}" destId="{ADD341F7-D2FB-4043-8C45-8ED9407FEB0B}" srcOrd="0" destOrd="0" parTransId="{F8C8F1BB-BD72-433F-9969-A50EB7DAFFEB}" sibTransId="{157825CC-E657-4306-86CB-E8E8E8B4353C}"/>
    <dgm:cxn modelId="{9012AB72-8861-493F-93B1-7FB074AEC179}" type="presOf" srcId="{F28C4FCB-2AF1-4628-957E-B5186D5B4F1E}" destId="{11069D7C-6A5F-4FC2-A682-4AD051523133}" srcOrd="0" destOrd="0" presId="urn:microsoft.com/office/officeart/2005/8/layout/chevron2"/>
    <dgm:cxn modelId="{D990A25F-CB0A-438E-A346-4D7643BC2A21}" type="presOf" srcId="{C07A2765-AB65-491E-8711-C7B33EC6B5DD}" destId="{0A286F69-DD35-4F1D-8524-70EDAD50E89C}" srcOrd="0" destOrd="0" presId="urn:microsoft.com/office/officeart/2005/8/layout/chevron2"/>
    <dgm:cxn modelId="{1C82A062-DAD2-4ABF-8B1A-9D4D7C4D0F60}" srcId="{4E610E06-6BB4-426B-BD93-609AB197415C}" destId="{F28C4FCB-2AF1-4628-957E-B5186D5B4F1E}" srcOrd="1" destOrd="0" parTransId="{BF6817E8-B6AF-4B4D-94E1-F314CA8443CD}" sibTransId="{902960D5-5EE6-4B60-9DEF-3CBE61643483}"/>
    <dgm:cxn modelId="{279FDF19-7965-4C4F-8B49-7CF2A75EDF2A}" srcId="{ADD341F7-D2FB-4043-8C45-8ED9407FEB0B}" destId="{7DF8A6A8-9CEB-4F11-AA06-BBFAC293B1BD}" srcOrd="1" destOrd="0" parTransId="{BDF6FBEE-659B-414D-93B5-5350B8DA0E40}" sibTransId="{F1964386-C603-426F-9C24-32FC0F50BF40}"/>
    <dgm:cxn modelId="{D981555B-55CB-4355-842B-C26963268E79}" srcId="{ADD341F7-D2FB-4043-8C45-8ED9407FEB0B}" destId="{3C3F4707-FFB7-48F9-A6D4-098457C6C0EB}" srcOrd="0" destOrd="0" parTransId="{90031ABF-A641-4ECF-9B9C-EE847D395062}" sibTransId="{2D7B544F-8316-4046-941A-90FB54D9F237}"/>
    <dgm:cxn modelId="{CF784160-C3FD-47C7-B617-5AB81E3E6798}" type="presOf" srcId="{20DFFB51-A9D8-406E-93B4-3A15C381A901}" destId="{1ADBFBA5-551C-4A4D-9093-E1ABF977F825}" srcOrd="0" destOrd="0" presId="urn:microsoft.com/office/officeart/2005/8/layout/chevron2"/>
    <dgm:cxn modelId="{9212CA4D-1D20-409D-89BB-8856080936BD}" type="presOf" srcId="{2DE36AF5-BC78-44A8-88B4-32316F4383EC}" destId="{1ADBFBA5-551C-4A4D-9093-E1ABF977F825}" srcOrd="0" destOrd="1" presId="urn:microsoft.com/office/officeart/2005/8/layout/chevron2"/>
    <dgm:cxn modelId="{CA382B6D-2DB1-454E-86E1-6156B8119CCD}" type="presParOf" srcId="{09D15A01-F37C-44F1-AB81-79FCDA7F6F13}" destId="{56181BA0-79C1-4BEE-9D0A-DEA45F030758}" srcOrd="0" destOrd="0" presId="urn:microsoft.com/office/officeart/2005/8/layout/chevron2"/>
    <dgm:cxn modelId="{BF285F50-145C-4341-A41B-7A5AEA078981}" type="presParOf" srcId="{56181BA0-79C1-4BEE-9D0A-DEA45F030758}" destId="{C8BED4DF-FB03-48F2-B7CD-D467BB9DB5E8}" srcOrd="0" destOrd="0" presId="urn:microsoft.com/office/officeart/2005/8/layout/chevron2"/>
    <dgm:cxn modelId="{AD0E2EF1-A12E-4B4E-8AC3-90F6DBBFAEBE}" type="presParOf" srcId="{56181BA0-79C1-4BEE-9D0A-DEA45F030758}" destId="{2045BA5C-B34A-4B0F-A683-BCC17AE0A670}" srcOrd="1" destOrd="0" presId="urn:microsoft.com/office/officeart/2005/8/layout/chevron2"/>
    <dgm:cxn modelId="{FBB65702-B587-44AF-8D94-0AD6C922C192}" type="presParOf" srcId="{09D15A01-F37C-44F1-AB81-79FCDA7F6F13}" destId="{9E492D9C-821D-4E30-84D3-5C7B8B1C028E}" srcOrd="1" destOrd="0" presId="urn:microsoft.com/office/officeart/2005/8/layout/chevron2"/>
    <dgm:cxn modelId="{83B2CAA8-21AB-4879-8615-74E1FD4AB87D}" type="presParOf" srcId="{09D15A01-F37C-44F1-AB81-79FCDA7F6F13}" destId="{C458D4A6-A4F7-45C5-9E28-19840399D8D3}" srcOrd="2" destOrd="0" presId="urn:microsoft.com/office/officeart/2005/8/layout/chevron2"/>
    <dgm:cxn modelId="{CB0CE750-3C2A-42B6-BC1D-BF902E6FB7DA}" type="presParOf" srcId="{C458D4A6-A4F7-45C5-9E28-19840399D8D3}" destId="{11069D7C-6A5F-4FC2-A682-4AD051523133}" srcOrd="0" destOrd="0" presId="urn:microsoft.com/office/officeart/2005/8/layout/chevron2"/>
    <dgm:cxn modelId="{59A0FB63-188C-4EB3-AC49-F854404B7223}" type="presParOf" srcId="{C458D4A6-A4F7-45C5-9E28-19840399D8D3}" destId="{1ADBFBA5-551C-4A4D-9093-E1ABF977F825}" srcOrd="1" destOrd="0" presId="urn:microsoft.com/office/officeart/2005/8/layout/chevron2"/>
    <dgm:cxn modelId="{ACC21208-ACA8-4F81-8F35-F0C46125B7A3}" type="presParOf" srcId="{09D15A01-F37C-44F1-AB81-79FCDA7F6F13}" destId="{09E66A66-5238-41DD-8DDF-7332A146F491}" srcOrd="3" destOrd="0" presId="urn:microsoft.com/office/officeart/2005/8/layout/chevron2"/>
    <dgm:cxn modelId="{C589D12F-103D-4174-A354-502D58CE23C2}" type="presParOf" srcId="{09D15A01-F37C-44F1-AB81-79FCDA7F6F13}" destId="{EA4969F4-5A14-4768-89C9-2920F4415B44}" srcOrd="4" destOrd="0" presId="urn:microsoft.com/office/officeart/2005/8/layout/chevron2"/>
    <dgm:cxn modelId="{221C4B78-38CD-46F5-888B-18F31B53E874}" type="presParOf" srcId="{EA4969F4-5A14-4768-89C9-2920F4415B44}" destId="{0A286F69-DD35-4F1D-8524-70EDAD50E89C}" srcOrd="0" destOrd="0" presId="urn:microsoft.com/office/officeart/2005/8/layout/chevron2"/>
    <dgm:cxn modelId="{3569C95D-BE19-4D21-830C-F60CDED79063}" type="presParOf" srcId="{EA4969F4-5A14-4768-89C9-2920F4415B44}" destId="{95CCEE68-4579-45AC-9796-987A71E9C28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ED4DF-FB03-48F2-B7CD-D467BB9DB5E8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err="1" smtClean="0"/>
            <a:t>inform</a:t>
          </a:r>
          <a:endParaRPr lang="pt-BR" sz="2000" kern="1200" dirty="0"/>
        </a:p>
      </dsp:txBody>
      <dsp:txXfrm rot="-5400000">
        <a:off x="1" y="520688"/>
        <a:ext cx="1039018" cy="445294"/>
      </dsp:txXfrm>
    </dsp:sp>
    <dsp:sp modelId="{2045BA5C-B34A-4B0F-A683-BCC17AE0A670}">
      <dsp:nvSpPr>
        <dsp:cNvPr id="0" name=""/>
        <dsp:cNvSpPr/>
      </dsp:nvSpPr>
      <dsp:spPr>
        <a:xfrm rot="5400000">
          <a:off x="3085107" y="-2014537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err="1" smtClean="0"/>
            <a:t>Citizen</a:t>
          </a:r>
          <a:r>
            <a:rPr lang="pt-BR" sz="1900" kern="1200" dirty="0" smtClean="0"/>
            <a:t> uses APP </a:t>
          </a:r>
          <a:r>
            <a:rPr lang="pt-BR" sz="1900" kern="1200" dirty="0" err="1" smtClean="0"/>
            <a:t>to</a:t>
          </a:r>
          <a:r>
            <a:rPr lang="pt-BR" sz="1900" kern="1200" dirty="0" smtClean="0"/>
            <a:t> </a:t>
          </a:r>
          <a:r>
            <a:rPr lang="pt-BR" sz="1900" kern="1200" dirty="0" err="1" smtClean="0"/>
            <a:t>take</a:t>
          </a:r>
          <a:r>
            <a:rPr lang="pt-BR" sz="1900" kern="1200" dirty="0" smtClean="0"/>
            <a:t> a </a:t>
          </a:r>
          <a:r>
            <a:rPr lang="pt-BR" sz="1900" kern="1200" dirty="0" err="1" smtClean="0"/>
            <a:t>picture</a:t>
          </a:r>
          <a:r>
            <a:rPr lang="pt-BR" sz="1900" kern="1200" dirty="0" smtClean="0"/>
            <a:t>; </a:t>
          </a:r>
          <a:r>
            <a:rPr lang="pt-BR" sz="1900" kern="1200" dirty="0" err="1" smtClean="0"/>
            <a:t>or</a:t>
          </a:r>
          <a:endParaRPr lang="pt-B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err="1" smtClean="0"/>
            <a:t>Citizen</a:t>
          </a:r>
          <a:r>
            <a:rPr lang="pt-BR" sz="1900" kern="1200" dirty="0" smtClean="0"/>
            <a:t> uses APP </a:t>
          </a:r>
          <a:r>
            <a:rPr lang="pt-BR" sz="1900" kern="1200" dirty="0" err="1" smtClean="0"/>
            <a:t>to</a:t>
          </a:r>
          <a:r>
            <a:rPr lang="pt-BR" sz="1900" kern="1200" dirty="0" smtClean="0"/>
            <a:t> </a:t>
          </a:r>
          <a:r>
            <a:rPr lang="pt-BR" sz="1900" kern="1200" dirty="0" err="1" smtClean="0"/>
            <a:t>register</a:t>
          </a:r>
          <a:r>
            <a:rPr lang="pt-BR" sz="1900" kern="1200" dirty="0" smtClean="0"/>
            <a:t> a </a:t>
          </a:r>
          <a:r>
            <a:rPr lang="pt-BR" sz="1900" kern="1200" dirty="0" err="1" smtClean="0"/>
            <a:t>problem</a:t>
          </a:r>
          <a:endParaRPr lang="pt-BR" sz="1900" kern="1200" dirty="0"/>
        </a:p>
      </dsp:txBody>
      <dsp:txXfrm rot="-5400000">
        <a:off x="1039018" y="78650"/>
        <a:ext cx="5009883" cy="870607"/>
      </dsp:txXfrm>
    </dsp:sp>
    <dsp:sp modelId="{11069D7C-6A5F-4FC2-A682-4AD051523133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err="1" smtClean="0"/>
            <a:t>Register</a:t>
          </a:r>
          <a:r>
            <a:rPr lang="pt-BR" sz="1600" kern="1200" dirty="0" smtClean="0"/>
            <a:t>/</a:t>
          </a:r>
          <a:r>
            <a:rPr lang="pt-BR" sz="1600" kern="1200" dirty="0" err="1" smtClean="0"/>
            <a:t>act</a:t>
          </a:r>
          <a:endParaRPr lang="pt-BR" sz="1600" kern="1200" dirty="0"/>
        </a:p>
      </dsp:txBody>
      <dsp:txXfrm rot="-5400000">
        <a:off x="1" y="1809352"/>
        <a:ext cx="1039018" cy="445294"/>
      </dsp:txXfrm>
    </dsp:sp>
    <dsp:sp modelId="{1ADBFBA5-551C-4A4D-9093-E1ABF977F825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/>
            <a:t>City Hall portal </a:t>
          </a:r>
          <a:r>
            <a:rPr lang="pt-BR" sz="1900" kern="1200" dirty="0" err="1" smtClean="0"/>
            <a:t>returns</a:t>
          </a:r>
          <a:r>
            <a:rPr lang="pt-BR" sz="1900" kern="1200" dirty="0" smtClean="0"/>
            <a:t> a </a:t>
          </a:r>
          <a:r>
            <a:rPr lang="pt-BR" sz="1900" kern="1200" dirty="0" err="1" smtClean="0"/>
            <a:t>protocol</a:t>
          </a:r>
          <a:r>
            <a:rPr lang="pt-BR" sz="1900" kern="1200" dirty="0" smtClean="0"/>
            <a:t> </a:t>
          </a:r>
          <a:r>
            <a:rPr lang="pt-BR" sz="1900" kern="1200" dirty="0" err="1" smtClean="0"/>
            <a:t>number</a:t>
          </a:r>
          <a:endParaRPr lang="pt-B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All records are shown in the portal</a:t>
          </a:r>
          <a:endParaRPr lang="pt-BR" sz="1900" kern="1200" dirty="0"/>
        </a:p>
      </dsp:txBody>
      <dsp:txXfrm rot="-5400000">
        <a:off x="1039018" y="1336942"/>
        <a:ext cx="5009883" cy="870607"/>
      </dsp:txXfrm>
    </dsp:sp>
    <dsp:sp modelId="{0A286F69-DD35-4F1D-8524-70EDAD50E89C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err="1" smtClean="0"/>
            <a:t>control</a:t>
          </a:r>
          <a:endParaRPr lang="pt-BR" sz="1600" kern="1200" dirty="0"/>
        </a:p>
      </dsp:txBody>
      <dsp:txXfrm rot="-5400000">
        <a:off x="1" y="3098016"/>
        <a:ext cx="1039018" cy="445294"/>
      </dsp:txXfrm>
    </dsp:sp>
    <dsp:sp modelId="{95CCEE68-4579-45AC-9796-987A71E9C284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Citizen receives confirmation of the solution to the problem</a:t>
          </a:r>
          <a:r>
            <a:rPr lang="pt-BR" sz="1900" kern="1200" dirty="0" smtClean="0"/>
            <a:t> </a:t>
          </a:r>
          <a:endParaRPr lang="pt-B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The entire community can view the portal data</a:t>
          </a:r>
          <a:r>
            <a:rPr lang="pt-BR" sz="1900" kern="1200" dirty="0" smtClean="0"/>
            <a:t> </a:t>
          </a:r>
          <a:endParaRPr lang="pt-BR" sz="19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81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7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9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88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06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47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55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57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53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7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58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6F9EE-0EB6-419F-B78B-9B06643F8043}" type="datetimeFigureOut">
              <a:rPr lang="pt-BR" smtClean="0"/>
              <a:t>30/05/2018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6EA8-3594-423E-8173-170A0FCDE5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717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156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u="sng" dirty="0" smtClean="0"/>
              <a:t>ATFCC - APP for </a:t>
            </a:r>
            <a:r>
              <a:rPr lang="pt-BR" u="sng" dirty="0" err="1" smtClean="0"/>
              <a:t>the</a:t>
            </a:r>
            <a:r>
              <a:rPr lang="pt-BR" u="sng" dirty="0" smtClean="0"/>
              <a:t> </a:t>
            </a:r>
            <a:r>
              <a:rPr lang="pt-BR" u="sng" dirty="0" err="1" smtClean="0"/>
              <a:t>task</a:t>
            </a:r>
            <a:r>
              <a:rPr lang="pt-BR" u="sng" dirty="0" smtClean="0"/>
              <a:t> force </a:t>
            </a:r>
            <a:r>
              <a:rPr lang="pt-BR" u="sng" dirty="0" err="1" smtClean="0"/>
              <a:t>of</a:t>
            </a:r>
            <a:r>
              <a:rPr lang="pt-BR" u="sng" dirty="0" smtClean="0"/>
              <a:t> </a:t>
            </a:r>
            <a:r>
              <a:rPr lang="pt-BR" u="sng" dirty="0" err="1" smtClean="0"/>
              <a:t>collaborative</a:t>
            </a:r>
            <a:r>
              <a:rPr lang="pt-BR" u="sng" dirty="0" smtClean="0"/>
              <a:t>  </a:t>
            </a:r>
            <a:r>
              <a:rPr lang="pt-BR" u="sng" dirty="0" err="1" smtClean="0"/>
              <a:t>citizens</a:t>
            </a:r>
            <a:endParaRPr lang="pt-BR" u="sng" dirty="0"/>
          </a:p>
        </p:txBody>
      </p:sp>
      <p:sp>
        <p:nvSpPr>
          <p:cNvPr id="5" name="CaixaDeTexto 4"/>
          <p:cNvSpPr txBox="1"/>
          <p:nvPr/>
        </p:nvSpPr>
        <p:spPr>
          <a:xfrm>
            <a:off x="467544" y="1124744"/>
            <a:ext cx="813690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ain objective: indicate type/location (</a:t>
            </a:r>
            <a:r>
              <a:rPr lang="pt-BR" dirty="0" err="1" smtClean="0"/>
              <a:t>georeferenced</a:t>
            </a:r>
            <a:r>
              <a:rPr lang="pt-BR" dirty="0" smtClean="0"/>
              <a:t>) </a:t>
            </a:r>
            <a:r>
              <a:rPr lang="en-US" dirty="0" smtClean="0"/>
              <a:t>of occurrences that demand actions of the city hall</a:t>
            </a:r>
            <a:r>
              <a:rPr lang="pt-BR" dirty="0" smtClean="0"/>
              <a:t> (</a:t>
            </a:r>
            <a:r>
              <a:rPr lang="pt-BR" dirty="0" err="1" smtClean="0"/>
              <a:t>garbage</a:t>
            </a:r>
            <a:r>
              <a:rPr lang="pt-BR" dirty="0" smtClean="0"/>
              <a:t>, Street </a:t>
            </a:r>
            <a:r>
              <a:rPr lang="pt-BR" dirty="0" err="1" smtClean="0"/>
              <a:t>lighting</a:t>
            </a:r>
            <a:r>
              <a:rPr lang="pt-BR" dirty="0" smtClean="0"/>
              <a:t>, </a:t>
            </a:r>
            <a:r>
              <a:rPr lang="pt-BR" dirty="0" err="1" smtClean="0"/>
              <a:t>holes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asphalt</a:t>
            </a:r>
            <a:r>
              <a:rPr lang="pt-BR" dirty="0" smtClean="0"/>
              <a:t>, etc.)</a:t>
            </a:r>
            <a:endParaRPr lang="pt-BR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216201783"/>
              </p:ext>
            </p:extLst>
          </p:nvPr>
        </p:nvGraphicFramePr>
        <p:xfrm>
          <a:off x="1524000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976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90</Words>
  <Application>Microsoft Office PowerPoint</Application>
  <PresentationFormat>Apresentação na tela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Souza Cescon</dc:creator>
  <cp:lastModifiedBy>Souza Cescon</cp:lastModifiedBy>
  <cp:revision>4</cp:revision>
  <dcterms:created xsi:type="dcterms:W3CDTF">2018-05-30T13:35:52Z</dcterms:created>
  <dcterms:modified xsi:type="dcterms:W3CDTF">2018-05-30T14:19:03Z</dcterms:modified>
</cp:coreProperties>
</file>