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063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87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881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797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289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324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989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79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87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637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67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E3DC1-B650-48F8-B272-7531FE68054B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290E-AAEB-4D75-8D12-B227FE9C1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512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DEVELOP OF THE RENEWABLE AND SUSTAINABLE SOURCES OF ENERGY.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2" y="3602038"/>
            <a:ext cx="2949263" cy="29919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855" y="3602038"/>
            <a:ext cx="2775397" cy="299194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252" y="3602038"/>
            <a:ext cx="2936382" cy="299194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34" y="3602038"/>
            <a:ext cx="3337773" cy="299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35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DEVELOP OF THE RENEWABLE AND SUSTAINABLE SOURCES OF ENERGY.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 OF THE RENEWABLE AND SUSTAINABLE SOURCES OF ENERGY.</dc:title>
  <dc:creator>AUSBERTO BERDUGO</dc:creator>
  <cp:lastModifiedBy>AUSBERTO BERDUGO</cp:lastModifiedBy>
  <cp:revision>1</cp:revision>
  <dcterms:created xsi:type="dcterms:W3CDTF">2017-05-15T21:57:31Z</dcterms:created>
  <dcterms:modified xsi:type="dcterms:W3CDTF">2017-05-15T22:05:40Z</dcterms:modified>
</cp:coreProperties>
</file>